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0" roundtripDataSignature="AMtx7mi6xGX6FkA+eeUAuOxkffh/gjtO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" name="Google Shape;14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" name="Google Shape;1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PH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5B5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839787" y="795262"/>
            <a:ext cx="3932237" cy="43754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303450" y="326571"/>
            <a:ext cx="11580120" cy="612321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5593246" y="1340285"/>
            <a:ext cx="5758967" cy="4722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1" lang="en-PH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﻿</a:t>
            </a:r>
            <a:r>
              <a:rPr b="1" lang="en-PH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Psychosocial Screening of Filipino Children During the COVID-19 Pandemic Using the Pediatric Symptom Checklist-35 (PSC-35)</a:t>
            </a:r>
            <a:endParaRPr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1st Place 26th SLMC IPCH Research Presentation Contest (Jan 2021)</a:t>
            </a:r>
            <a:endParaRPr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1st Place QCMS Pediatrica Research Contest (Mar 2021)</a:t>
            </a:r>
            <a:endParaRPr/>
          </a:p>
          <a:p>
            <a:pPr indent="-101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sz="2400">
              <a:solidFill>
                <a:srgbClr val="385623"/>
              </a:solidFill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591443" y="5252359"/>
            <a:ext cx="4591744" cy="810379"/>
          </a:xfrm>
          <a:prstGeom prst="rect">
            <a:avLst/>
          </a:prstGeom>
          <a:solidFill>
            <a:srgbClr val="065B5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921197" y="5457976"/>
            <a:ext cx="3932237" cy="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PH" sz="1800">
                <a:solidFill>
                  <a:schemeClr val="lt1"/>
                </a:solidFill>
              </a:rPr>
              <a:t>ANGELA BEA ALFONSO-REYES, MD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9" name="Google Shape;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4" y="401825"/>
            <a:ext cx="411163" cy="3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197" y="454875"/>
            <a:ext cx="328649" cy="292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white coat&#10;&#10;Description automatically generated with low confidence" id="91" name="Google Shape;9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9846" y="968624"/>
            <a:ext cx="3060000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5B5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839787" y="795262"/>
            <a:ext cx="3932237" cy="43754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" name="Google Shape;97;p11"/>
          <p:cNvSpPr/>
          <p:nvPr/>
        </p:nvSpPr>
        <p:spPr>
          <a:xfrm>
            <a:off x="303450" y="326571"/>
            <a:ext cx="11580120" cy="612321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1"/>
          <p:cNvSpPr txBox="1"/>
          <p:nvPr>
            <p:ph idx="1" type="body"/>
          </p:nvPr>
        </p:nvSpPr>
        <p:spPr>
          <a:xfrm>
            <a:off x="5594349" y="1478071"/>
            <a:ext cx="5757864" cy="458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1" lang="en-PH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Clinical Profiles of Children (0-18 years old and 364 days) with Coronavirus Disease 2019 (COVID19) at St. Luke's Medical Center - Quezon City</a:t>
            </a:r>
            <a:endParaRPr sz="2800"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Published: Acta Scientific Pediatrics Volume 4 Issue 10, Oct 2021</a:t>
            </a:r>
            <a:endParaRPr/>
          </a:p>
          <a:p>
            <a:pPr indent="-101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sz="2400">
              <a:solidFill>
                <a:srgbClr val="385623"/>
              </a:solidFill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591443" y="5252359"/>
            <a:ext cx="4591744" cy="810379"/>
          </a:xfrm>
          <a:prstGeom prst="rect">
            <a:avLst/>
          </a:prstGeom>
          <a:solidFill>
            <a:srgbClr val="065B5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1"/>
          <p:cNvSpPr txBox="1"/>
          <p:nvPr>
            <p:ph idx="2" type="body"/>
          </p:nvPr>
        </p:nvSpPr>
        <p:spPr>
          <a:xfrm>
            <a:off x="921197" y="5457976"/>
            <a:ext cx="3932237" cy="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PH" sz="1800">
                <a:solidFill>
                  <a:schemeClr val="lt1"/>
                </a:solidFill>
              </a:rPr>
              <a:t>ARVEE RIZA R. AQUILIZAN, MD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4" y="401825"/>
            <a:ext cx="411163" cy="3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197" y="454875"/>
            <a:ext cx="328649" cy="292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a white coat&#10;&#10;Description automatically generated with low confidence" id="103" name="Google Shape;10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14110" y="687670"/>
            <a:ext cx="2783590" cy="4483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5B53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>
            <p:ph type="title"/>
          </p:nvPr>
        </p:nvSpPr>
        <p:spPr>
          <a:xfrm>
            <a:off x="839787" y="795262"/>
            <a:ext cx="3932237" cy="43754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9" name="Google Shape;109;p1"/>
          <p:cNvSpPr/>
          <p:nvPr/>
        </p:nvSpPr>
        <p:spPr>
          <a:xfrm>
            <a:off x="428624" y="401825"/>
            <a:ext cx="11334752" cy="60887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>
            <p:ph idx="1" type="body"/>
          </p:nvPr>
        </p:nvSpPr>
        <p:spPr>
          <a:xfrm>
            <a:off x="5593246" y="1340285"/>
            <a:ext cx="5758967" cy="4722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1" lang="en-PH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﻿</a:t>
            </a:r>
            <a:r>
              <a:rPr b="1" lang="en-PH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Rapid  Detection  of  Respiratory  Pathogens  Using  a  Multiplex  PCR  Assay  Among Hospitalized Children  with Acute Respiratory Infection</a:t>
            </a:r>
            <a:endParaRPr sz="2800"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2nd place 26</a:t>
            </a:r>
            <a:r>
              <a:rPr baseline="30000"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 SLMC IPCH Research Presentation Contest (Jan 2021)</a:t>
            </a:r>
            <a:endParaRPr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PPS E-poster Presentation (2021)</a:t>
            </a:r>
            <a:endParaRPr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Published: PIDSP Journal Volume 22, No. 2, Sept 2021</a:t>
            </a:r>
            <a:endParaRPr/>
          </a:p>
          <a:p>
            <a:pPr indent="-101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sz="2400">
              <a:solidFill>
                <a:srgbClr val="385623"/>
              </a:solidFill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591443" y="5252359"/>
            <a:ext cx="4591744" cy="810379"/>
          </a:xfrm>
          <a:prstGeom prst="rect">
            <a:avLst/>
          </a:prstGeom>
          <a:solidFill>
            <a:srgbClr val="065B5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 txBox="1"/>
          <p:nvPr>
            <p:ph idx="2" type="body"/>
          </p:nvPr>
        </p:nvSpPr>
        <p:spPr>
          <a:xfrm>
            <a:off x="921197" y="5457976"/>
            <a:ext cx="3932237" cy="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PH" sz="1800">
                <a:solidFill>
                  <a:schemeClr val="lt1"/>
                </a:solidFill>
              </a:rPr>
              <a:t>KATHERINE B. JAVIER, MD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034" y="457922"/>
            <a:ext cx="411163" cy="3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733" y="506981"/>
            <a:ext cx="328649" cy="292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miling for the camera&#10;&#10;Description automatically generated with low confidence" id="115" name="Google Shape;11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9846" y="968624"/>
            <a:ext cx="3060000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5B53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title"/>
          </p:nvPr>
        </p:nvSpPr>
        <p:spPr>
          <a:xfrm>
            <a:off x="839787" y="795262"/>
            <a:ext cx="3932237" cy="43754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303450" y="326571"/>
            <a:ext cx="11580120" cy="612321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>
            <p:ph idx="1" type="body"/>
          </p:nvPr>
        </p:nvSpPr>
        <p:spPr>
          <a:xfrm>
            <a:off x="5594349" y="454875"/>
            <a:ext cx="5757864" cy="5712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1" lang="en-PH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 Blood Cell Distribution Width and Its Predictive Role in the Diagnosis of Neonatal Sepsis</a:t>
            </a:r>
            <a:endParaRPr sz="2800"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1st Place 27th SLMC IPCH Research Presentation Contest (Dec 2021)</a:t>
            </a:r>
            <a:endParaRPr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Oral Presentation 17th Asia Pacific Congress of Pediatrics (Pakistan, Mar 2022)</a:t>
            </a:r>
            <a:endParaRPr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Finalist 24th QCMS-Pediatrica Interhospital Virtual Research Contest (Mar 2022) </a:t>
            </a:r>
            <a:endParaRPr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﻿Poster Presentation European Congress on Pediatrics, Neonatology, and Perinatology (Madrid, Sept 2022)</a:t>
            </a:r>
            <a:endParaRPr/>
          </a:p>
          <a:p>
            <a:pPr indent="-101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sz="2400">
              <a:solidFill>
                <a:srgbClr val="385623"/>
              </a:solidFill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591443" y="5252359"/>
            <a:ext cx="4591744" cy="810379"/>
          </a:xfrm>
          <a:prstGeom prst="rect">
            <a:avLst/>
          </a:prstGeom>
          <a:solidFill>
            <a:srgbClr val="065B5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>
            <p:ph idx="2" type="body"/>
          </p:nvPr>
        </p:nvSpPr>
        <p:spPr>
          <a:xfrm>
            <a:off x="921197" y="5457976"/>
            <a:ext cx="3932237" cy="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PH" sz="1800">
                <a:solidFill>
                  <a:schemeClr val="lt1"/>
                </a:solidFill>
              </a:rPr>
              <a:t>LILETH D. LOBEDERIO, MD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4" y="401825"/>
            <a:ext cx="411163" cy="3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197" y="454875"/>
            <a:ext cx="328649" cy="292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a white coat&#10;&#10;Description automatically generated with medium confidence" id="127" name="Google Shape;12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9846" y="968624"/>
            <a:ext cx="3060000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5B5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839787" y="795262"/>
            <a:ext cx="3932237" cy="43754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303450" y="326571"/>
            <a:ext cx="11580120" cy="612321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>
            <p:ph idx="1" type="body"/>
          </p:nvPr>
        </p:nvSpPr>
        <p:spPr>
          <a:xfrm>
            <a:off x="5594350" y="1122372"/>
            <a:ext cx="5757864" cy="5267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1" lang="en-PH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BiliScore: Clinical Predictive Scoring Using Predischarge Transcutaneous Bilirubin and Clinical Factors as Screening Tool for Severe Hyperbilirubinemia</a:t>
            </a:r>
            <a:endParaRPr sz="2800"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aseline="30000"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 Prize PPS Research Awards (2022)</a:t>
            </a:r>
            <a:endParaRPr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PH" sz="2400">
                <a:solidFill>
                  <a:srgbClr val="803316"/>
                </a:solidFill>
                <a:latin typeface="Calibri"/>
                <a:ea typeface="Calibri"/>
                <a:cs typeface="Calibri"/>
                <a:sym typeface="Calibri"/>
              </a:rPr>
              <a:t>﻿Young Investigator Award Presentation, 17th Congress of Asian Society for Pediatric Research (ASPR2022; 17-18 September 2022)</a:t>
            </a:r>
            <a:endParaRPr/>
          </a:p>
          <a:p>
            <a:pPr indent="-101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sz="2400">
              <a:solidFill>
                <a:srgbClr val="385623"/>
              </a:solidFill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591443" y="5252359"/>
            <a:ext cx="4591744" cy="810379"/>
          </a:xfrm>
          <a:prstGeom prst="rect">
            <a:avLst/>
          </a:prstGeom>
          <a:solidFill>
            <a:srgbClr val="065B53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 txBox="1"/>
          <p:nvPr>
            <p:ph idx="2" type="body"/>
          </p:nvPr>
        </p:nvSpPr>
        <p:spPr>
          <a:xfrm>
            <a:off x="921197" y="5457976"/>
            <a:ext cx="3932237" cy="4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PH" sz="1800">
                <a:solidFill>
                  <a:schemeClr val="lt1"/>
                </a:solidFill>
              </a:rPr>
              <a:t>ROXANNE VAL Q. VAQUILAR, MD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4" y="401825"/>
            <a:ext cx="411163" cy="39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1197" y="454875"/>
            <a:ext cx="328649" cy="29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2500" y="1116250"/>
            <a:ext cx="2866800" cy="40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2022-08-30T13:51:00Z</dcterms:created>
  <dc:creator>liezzymanalo@gmail.com</dc:creator>
</cp:coreProperties>
</file>